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1"/>
  </p:normalViewPr>
  <p:slideViewPr>
    <p:cSldViewPr snapToGrid="0" snapToObjects="1">
      <p:cViewPr varScale="1">
        <p:scale>
          <a:sx n="88" d="100"/>
          <a:sy n="8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695-F072-5B4F-989A-DF0D616B9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8C1B3-F549-B240-8673-7FF5E102C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6231-B05E-F943-B648-F923194D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4D3ED-6084-6340-B875-4761816C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BBC68-611C-9240-A708-646473B6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8274-5AD2-4E43-88AC-87EFCB56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39A3-7A38-C54A-9340-4FDD6A620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283C-9636-6647-9FE0-78B674D6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00DC4-9F77-3047-9146-03F1B0D0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A5EE8-2AF1-C744-B74F-70797D55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2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39616-C280-AB4A-833A-F7E841278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DFE5A-0500-C343-910D-A9B39244A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F05AA-AB2A-F342-92A5-7DDCE31B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5C5A-2B43-2049-ABF6-F8881394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8788-7C36-634B-8679-16EB286E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09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2366-615D-5942-A5EF-47E89E29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441C-8986-1044-9368-D566BA6E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BFA07-3B48-924E-ABC8-B52E0C90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35DC-5FFF-874C-BF9E-EE58212F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77F5-8D6C-FE41-9BBE-FD1BF09C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853C-2FC5-F44A-AAEC-5D225430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9194-52B9-5344-A7F9-07CA773E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C14A-A8E2-D94C-B4DF-03E03A32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382D-2C96-1F43-9010-52BB34654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E14E2-A269-0D45-AA99-B9DF3C75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93BF-0E5E-BE47-B3EE-DA798ED1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4B62-32AB-DA47-ADB5-E13ADE31F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BE373-3BBB-AB46-BDFA-948ECC91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43D46-166F-A544-96E7-5222ECFF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9A10-FD0A-6546-B6B9-B11A3159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92B-AABC-CF48-B739-CEB5E68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9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3318-7C35-A240-BED7-D08D6B3E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F9438-64E7-694D-9930-60AC2B54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EDF1C-6B58-5A4C-8A0F-4E3B6032D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8E19-DB43-0F46-9C56-922106C64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9C14C-D384-8541-B8ED-6722C6C7E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80087-6376-924E-AADD-59988A16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EB126-CC68-D44A-AC9A-233481F0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565FF-04E4-6047-AB7B-10A084E6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FBD7-EFBC-B646-96A3-412C190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637D8-BC9F-3248-9A7D-78A977EE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6B096-C44F-F143-ADDC-9E70F788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4149F-D6DE-D545-B7DF-4BB95B32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40CD5-FE05-0648-BD04-64D3F1A1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55F33-F7C6-CD4B-9A2C-659B70CD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5C8F-E396-2542-8DF6-B0C66441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7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F0ED-B049-BF47-87C2-2980D899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DA3A-430C-1E4B-A24C-317B66064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D0B2F-21A4-174A-A7A6-8A8D455F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1C6B9-F9CF-014C-8CA2-DAFDA92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8618-D5FB-B045-9E13-831EB096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A5A81-A9AD-EA46-ADCC-3124F7C8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3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CBE6-E669-B749-BB55-9F194B53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EB754A-107E-3F4E-ACCC-87E4ECD05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1D946-80B6-6D4A-9D32-C14182E4D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EC40D-106B-5341-A35B-21EF1CA2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A7658-DF43-8A41-9FB2-361DFAF0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22AAD-26ED-8448-B931-FC2BA3AD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9D72D-5BCF-E640-972B-916B617C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3F462-3171-8A41-98DC-70D1BE58F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602C-2FC7-FA40-AFBE-BBC1C3127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8ACF7-13B3-4740-848D-28A91F8205EC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15FB-750C-1F47-88CE-5083450FC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7628-B877-ED41-9F0A-B58D2BD5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482650-F88C-5E41-983E-8F35B9953BB9}"/>
              </a:ext>
            </a:extLst>
          </p:cNvPr>
          <p:cNvGrpSpPr/>
          <p:nvPr/>
        </p:nvGrpSpPr>
        <p:grpSpPr>
          <a:xfrm>
            <a:off x="328533" y="0"/>
            <a:ext cx="10379125" cy="6858000"/>
            <a:chOff x="328533" y="0"/>
            <a:chExt cx="10379125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6FB0A9-5CC3-8643-BA7F-6B4DADD39EEA}"/>
                </a:ext>
              </a:extLst>
            </p:cNvPr>
            <p:cNvGrpSpPr/>
            <p:nvPr/>
          </p:nvGrpSpPr>
          <p:grpSpPr>
            <a:xfrm>
              <a:off x="328533" y="0"/>
              <a:ext cx="10379125" cy="6858000"/>
              <a:chOff x="255961" y="0"/>
              <a:chExt cx="10379125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4790212-2807-5441-97B7-669CAFC49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3513" b="8127"/>
              <a:stretch/>
            </p:blipFill>
            <p:spPr>
              <a:xfrm>
                <a:off x="602872" y="0"/>
                <a:ext cx="10032214" cy="6858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4894BF2-A863-C947-A88C-F22D041CB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961" y="5370287"/>
                <a:ext cx="3076044" cy="9930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AA20093-EB22-6D43-BAEF-1EDAECDA9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6231" y="5442656"/>
                <a:ext cx="376449" cy="19555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9AECB0E-788E-2443-9185-0DD592B36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5772" y="5623701"/>
                <a:ext cx="1088676" cy="351264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673381-BEF5-BD46-9305-A8C1E553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0119" y="5906383"/>
              <a:ext cx="1441454" cy="38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46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E078EA-1D06-2747-87D9-3A25584B931A}"/>
              </a:ext>
            </a:extLst>
          </p:cNvPr>
          <p:cNvGrpSpPr/>
          <p:nvPr/>
        </p:nvGrpSpPr>
        <p:grpSpPr>
          <a:xfrm>
            <a:off x="1131496" y="281511"/>
            <a:ext cx="9376847" cy="6248401"/>
            <a:chOff x="1131496" y="281511"/>
            <a:chExt cx="9376847" cy="62484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482650-F88C-5E41-983E-8F35B9953BB9}"/>
                </a:ext>
              </a:extLst>
            </p:cNvPr>
            <p:cNvGrpSpPr/>
            <p:nvPr/>
          </p:nvGrpSpPr>
          <p:grpSpPr>
            <a:xfrm>
              <a:off x="1131496" y="281511"/>
              <a:ext cx="9376847" cy="6248401"/>
              <a:chOff x="568992" y="0"/>
              <a:chExt cx="10138666" cy="68580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36FB0A9-5CC3-8643-BA7F-6B4DADD39EEA}"/>
                  </a:ext>
                </a:extLst>
              </p:cNvPr>
              <p:cNvGrpSpPr/>
              <p:nvPr/>
            </p:nvGrpSpPr>
            <p:grpSpPr>
              <a:xfrm>
                <a:off x="568992" y="0"/>
                <a:ext cx="10138666" cy="6858000"/>
                <a:chOff x="496420" y="0"/>
                <a:chExt cx="10138666" cy="685800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D4790212-2807-5441-97B7-669CAFC49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3513" b="8127"/>
                <a:stretch/>
              </p:blipFill>
              <p:spPr>
                <a:xfrm>
                  <a:off x="602872" y="0"/>
                  <a:ext cx="10032214" cy="6858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4894BF2-A863-C947-A88C-F22D041CBA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6420" y="5209173"/>
                  <a:ext cx="2568044" cy="829055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2AA20093-EB22-6D43-BAEF-1EDAECDA9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46501" y="5424887"/>
                  <a:ext cx="376449" cy="19555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59AECB0E-788E-2443-9185-0DD592B36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02224" y="5693453"/>
                  <a:ext cx="1088676" cy="351264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8673381-BEF5-BD46-9305-A8C1E5538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4796" y="6011868"/>
                <a:ext cx="1441454" cy="384388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74C3DC-8244-0D4F-A704-6F0C8EEA7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496" y="5758992"/>
              <a:ext cx="2589009" cy="51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2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6FB0A9-5CC3-8643-BA7F-6B4DADD39EEA}"/>
              </a:ext>
            </a:extLst>
          </p:cNvPr>
          <p:cNvGrpSpPr/>
          <p:nvPr/>
        </p:nvGrpSpPr>
        <p:grpSpPr>
          <a:xfrm>
            <a:off x="602872" y="0"/>
            <a:ext cx="10032214" cy="6858000"/>
            <a:chOff x="602872" y="0"/>
            <a:chExt cx="1003221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790212-2807-5441-97B7-669CAFC49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513" b="8127"/>
            <a:stretch/>
          </p:blipFill>
          <p:spPr>
            <a:xfrm>
              <a:off x="602872" y="0"/>
              <a:ext cx="10032214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894BF2-A863-C947-A88C-F22D041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357" y="5675493"/>
              <a:ext cx="2130647" cy="68784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AECB0E-788E-2443-9185-0DD592B3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6519" y="5701194"/>
              <a:ext cx="1088676" cy="351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404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Raymond</dc:creator>
  <cp:lastModifiedBy>Sam Raymond</cp:lastModifiedBy>
  <cp:revision>8</cp:revision>
  <dcterms:created xsi:type="dcterms:W3CDTF">2020-04-15T05:19:52Z</dcterms:created>
  <dcterms:modified xsi:type="dcterms:W3CDTF">2020-04-23T16:28:17Z</dcterms:modified>
</cp:coreProperties>
</file>